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620" autoAdjust="0"/>
  </p:normalViewPr>
  <p:slideViewPr>
    <p:cSldViewPr>
      <p:cViewPr>
        <p:scale>
          <a:sx n="100" d="100"/>
          <a:sy n="100" d="100"/>
        </p:scale>
        <p:origin x="354" y="6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角三角形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grpSp>
        <p:nvGrpSpPr>
          <p:cNvPr id="2" name="组合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任意多边形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任意多边形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任意多边形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燕尾形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任意多边形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直角三角形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燕尾形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任意多边形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直角三角形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E69EF94-C38C-4E59-A96B-30E80DD70527}" type="datetimeFigureOut">
              <a:rPr lang="zh-CN" altLang="en-US" smtClean="0"/>
              <a:pPr/>
              <a:t>2015/10/21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57DF43E-3D8C-4105-9043-9E3DECD690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11301" y="925033"/>
            <a:ext cx="5867400" cy="914399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200" dirty="0" smtClean="0"/>
              <a:t>客户端软件视频教程</a:t>
            </a:r>
            <a:r>
              <a:rPr lang="en-US" altLang="zh-CN" sz="3200" dirty="0" smtClean="0"/>
              <a:t/>
            </a:r>
            <a:br>
              <a:rPr lang="en-US" altLang="zh-CN" sz="3200" dirty="0" smtClean="0"/>
            </a:br>
            <a:endParaRPr lang="zh-CN" altLang="en-US" sz="3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4343400"/>
            <a:ext cx="7772400" cy="1199704"/>
          </a:xfrm>
        </p:spPr>
        <p:txBody>
          <a:bodyPr>
            <a:normAutofit/>
          </a:bodyPr>
          <a:lstStyle/>
          <a:p>
            <a:r>
              <a:rPr lang="zh-CN" altLang="en-US" sz="1800" dirty="0" smtClean="0"/>
              <a:t>索意互动（北京）信息技术有限公司</a:t>
            </a:r>
            <a:endParaRPr lang="zh-CN" altLang="en-US" sz="18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685800" y="1447800"/>
            <a:ext cx="7772400" cy="1829761"/>
          </a:xfrm>
          <a:prstGeom prst="rect">
            <a:avLst/>
          </a:prstGeo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6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大数据</a:t>
            </a:r>
            <a:r>
              <a:rPr lang="en-US" altLang="zh-CN" sz="6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/</a:t>
            </a:r>
            <a:r>
              <a:rPr lang="zh-CN" altLang="en-US" sz="66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分组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075" y="646592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大数据</a:t>
            </a:r>
            <a:r>
              <a:rPr lang="en-US" altLang="zh-CN" dirty="0" smtClean="0"/>
              <a:t>/</a:t>
            </a:r>
            <a:r>
              <a:rPr lang="zh-CN" altLang="en-US" dirty="0" smtClean="0"/>
              <a:t>分组</a:t>
            </a:r>
            <a:r>
              <a:rPr lang="en-US" altLang="zh-CN" dirty="0" smtClean="0"/>
              <a:t>-1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1147482"/>
            <a:ext cx="9144000" cy="15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2" descr="C:\Documents and Settings\Administrator.K-GGA13ZI41ZP4O\Application Data\Patentics\html\img\logo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75" y="451660"/>
            <a:ext cx="2143125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lnSpc>
                <a:spcPct val="170000"/>
              </a:lnSpc>
            </a:pPr>
            <a:r>
              <a:rPr lang="zh-CN" altLang="en-US" dirty="0" smtClean="0"/>
              <a:t>窗口参数</a:t>
            </a:r>
            <a:endParaRPr lang="en-US" altLang="zh-CN" dirty="0" smtClean="0"/>
          </a:p>
          <a:p>
            <a:pPr>
              <a:lnSpc>
                <a:spcPct val="170000"/>
              </a:lnSpc>
            </a:pPr>
            <a:r>
              <a:rPr lang="zh-CN" altLang="en-US" dirty="0" smtClean="0"/>
              <a:t>大数据分组命令格式及含义</a:t>
            </a:r>
            <a:endParaRPr lang="en-US" altLang="zh-CN" dirty="0" smtClean="0"/>
          </a:p>
          <a:p>
            <a:pPr lvl="1">
              <a:lnSpc>
                <a:spcPct val="170000"/>
              </a:lnSpc>
            </a:pPr>
            <a:r>
              <a:rPr lang="en-US" altLang="zh-CN" u="sng" dirty="0" smtClean="0">
                <a:solidFill>
                  <a:schemeClr val="accent2"/>
                </a:solidFill>
              </a:rPr>
              <a:t>%%</a:t>
            </a:r>
            <a:r>
              <a:rPr lang="en-US" altLang="zh-CN" dirty="0" smtClean="0"/>
              <a:t>      </a:t>
            </a:r>
            <a:r>
              <a:rPr lang="en-US" altLang="zh-CN" u="sng" dirty="0" smtClean="0">
                <a:solidFill>
                  <a:schemeClr val="accent2"/>
                </a:solidFill>
              </a:rPr>
              <a:t>%</a:t>
            </a:r>
            <a:r>
              <a:rPr lang="en-US" altLang="zh-CN" u="sng" dirty="0" smtClean="0">
                <a:solidFill>
                  <a:schemeClr val="accent2"/>
                </a:solidFill>
              </a:rPr>
              <a:t>10</a:t>
            </a:r>
            <a:r>
              <a:rPr lang="en-US" altLang="zh-CN" u="sng" dirty="0" smtClean="0">
                <a:solidFill>
                  <a:schemeClr val="accent2"/>
                </a:solidFill>
              </a:rPr>
              <a:t>% </a:t>
            </a:r>
            <a:r>
              <a:rPr lang="en-US" altLang="zh-CN" dirty="0" smtClean="0"/>
              <a:t>     </a:t>
            </a:r>
            <a:r>
              <a:rPr lang="en-US" altLang="zh-CN" dirty="0" smtClean="0">
                <a:solidFill>
                  <a:schemeClr val="accent2"/>
                </a:solidFill>
              </a:rPr>
              <a:t> </a:t>
            </a:r>
            <a:r>
              <a:rPr lang="en-US" altLang="zh-CN" u="sng" dirty="0" smtClean="0">
                <a:solidFill>
                  <a:schemeClr val="accent2"/>
                </a:solidFill>
              </a:rPr>
              <a:t>#</a:t>
            </a:r>
            <a:r>
              <a:rPr lang="en-US" altLang="zh-CN" dirty="0" smtClean="0">
                <a:solidFill>
                  <a:schemeClr val="accent2"/>
                </a:solidFill>
              </a:rPr>
              <a:t> </a:t>
            </a:r>
            <a:r>
              <a:rPr lang="en-US" altLang="zh-CN" dirty="0" smtClean="0"/>
              <a:t> </a:t>
            </a:r>
            <a:r>
              <a:rPr lang="zh-CN" altLang="en-US" dirty="0" smtClean="0"/>
              <a:t>     </a:t>
            </a:r>
            <a:r>
              <a:rPr lang="zh-CN" altLang="en-US" u="sng" dirty="0" smtClean="0">
                <a:solidFill>
                  <a:schemeClr val="accent2"/>
                </a:solidFill>
              </a:rPr>
              <a:t> ：</a:t>
            </a:r>
            <a:endParaRPr lang="en-US" altLang="zh-CN" u="sng" dirty="0" smtClean="0">
              <a:solidFill>
                <a:schemeClr val="accent2"/>
              </a:solidFill>
            </a:endParaRPr>
          </a:p>
          <a:p>
            <a:pPr>
              <a:lnSpc>
                <a:spcPct val="170000"/>
              </a:lnSpc>
            </a:pPr>
            <a:r>
              <a:rPr lang="zh-CN" altLang="en-US" dirty="0" smtClean="0"/>
              <a:t>大数据分组分析输出</a:t>
            </a:r>
            <a:endParaRPr lang="en-US" altLang="zh-CN" dirty="0" smtClean="0"/>
          </a:p>
          <a:p>
            <a:pPr lvl="1">
              <a:lnSpc>
                <a:spcPct val="170000"/>
              </a:lnSpc>
            </a:pPr>
            <a:r>
              <a:rPr lang="en-US" altLang="zh-CN" dirty="0" smtClean="0"/>
              <a:t>Excel</a:t>
            </a:r>
          </a:p>
          <a:p>
            <a:pPr lvl="2">
              <a:lnSpc>
                <a:spcPct val="170000"/>
              </a:lnSpc>
            </a:pPr>
            <a:r>
              <a:rPr lang="zh-CN" altLang="en-US" dirty="0" smtClean="0"/>
              <a:t>列表</a:t>
            </a:r>
            <a:endParaRPr lang="en-US" altLang="zh-CN" dirty="0" smtClean="0"/>
          </a:p>
          <a:p>
            <a:pPr lvl="2">
              <a:lnSpc>
                <a:spcPct val="170000"/>
              </a:lnSpc>
            </a:pPr>
            <a:r>
              <a:rPr lang="zh-CN" altLang="en-US" dirty="0" smtClean="0"/>
              <a:t>比较</a:t>
            </a:r>
            <a:endParaRPr lang="en-US" altLang="zh-CN" dirty="0" smtClean="0"/>
          </a:p>
          <a:p>
            <a:pPr lvl="1">
              <a:lnSpc>
                <a:spcPct val="170000"/>
              </a:lnSpc>
            </a:pPr>
            <a:r>
              <a:rPr lang="zh-CN" altLang="en-US" dirty="0" smtClean="0"/>
              <a:t>气泡图</a:t>
            </a:r>
            <a:endParaRPr lang="en-US" altLang="zh-CN" dirty="0" smtClean="0"/>
          </a:p>
          <a:p>
            <a:pPr lvl="1">
              <a:lnSpc>
                <a:spcPct val="170000"/>
              </a:lnSpc>
            </a:pPr>
            <a:r>
              <a:rPr lang="zh-CN" altLang="en-US" dirty="0" smtClean="0"/>
              <a:t>世界地图</a:t>
            </a:r>
            <a:endParaRPr lang="en-US" altLang="zh-CN" dirty="0" smtClean="0"/>
          </a:p>
          <a:p>
            <a:pPr lvl="1">
              <a:lnSpc>
                <a:spcPct val="170000"/>
              </a:lnSpc>
            </a:pPr>
            <a:r>
              <a:rPr lang="zh-CN" altLang="en-US" dirty="0" smtClean="0"/>
              <a:t>中国地图</a:t>
            </a:r>
            <a:endParaRPr lang="en-US" altLang="zh-CN" dirty="0" smtClean="0"/>
          </a:p>
          <a:p>
            <a:pPr>
              <a:lnSpc>
                <a:spcPct val="170000"/>
              </a:lnSpc>
            </a:pPr>
            <a:r>
              <a:rPr lang="zh-CN" altLang="en-US" dirty="0" smtClean="0"/>
              <a:t>大数据分组注意事项</a:t>
            </a:r>
            <a:endParaRPr lang="en-US" altLang="zh-CN" dirty="0" smtClean="0"/>
          </a:p>
          <a:p>
            <a:endParaRPr lang="zh-CN" alt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1676400"/>
            <a:ext cx="474345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聚合">
  <a:themeElements>
    <a:clrScheme name="聚合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聚合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聚合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1355</TotalTime>
  <Words>55</Words>
  <Application>Microsoft Office PowerPoint</Application>
  <PresentationFormat>全屏显示(4:3)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聚合</vt:lpstr>
      <vt:lpstr>客户端软件视频教程 </vt:lpstr>
      <vt:lpstr>大数据/分组-1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Patentics 客户端软件                          视频教程</dc:title>
  <dc:creator>patentics</dc:creator>
  <cp:lastModifiedBy>patentics</cp:lastModifiedBy>
  <cp:revision>43</cp:revision>
  <dcterms:created xsi:type="dcterms:W3CDTF">2015-07-26T03:25:51Z</dcterms:created>
  <dcterms:modified xsi:type="dcterms:W3CDTF">2015-10-21T07:41:14Z</dcterms:modified>
</cp:coreProperties>
</file>