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37" autoAdjust="0"/>
  </p:normalViewPr>
  <p:slideViewPr>
    <p:cSldViewPr>
      <p:cViewPr>
        <p:scale>
          <a:sx n="100" d="100"/>
          <a:sy n="100" d="100"/>
        </p:scale>
        <p:origin x="-12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大数据</a:t>
            </a:r>
            <a:r>
              <a:rPr lang="en-US" altLang="zh-CN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/</a:t>
            </a: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分组</a:t>
            </a:r>
            <a:endParaRPr lang="en-US" altLang="zh-CN" sz="40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气泡图、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地图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大数据分组分析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/>
              <a:t>气泡图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气泡图必须是两层分组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第一层是气泡图的横轴（</a:t>
            </a:r>
            <a:r>
              <a:rPr lang="en-US" altLang="zh-CN" dirty="0" smtClean="0"/>
              <a:t>X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第二层是气泡图的纵轴（</a:t>
            </a:r>
            <a:r>
              <a:rPr lang="en-US" altLang="zh-CN" dirty="0" smtClean="0"/>
              <a:t>Y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lnSpc>
                <a:spcPct val="170000"/>
              </a:lnSpc>
            </a:pPr>
            <a:r>
              <a:rPr lang="zh-CN" altLang="en-US" dirty="0" smtClean="0"/>
              <a:t>地图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中国地图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世界地图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图册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1141</TotalTime>
  <Words>54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大数据分组分析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40</cp:revision>
  <dcterms:created xsi:type="dcterms:W3CDTF">2015-07-26T03:25:51Z</dcterms:created>
  <dcterms:modified xsi:type="dcterms:W3CDTF">2015-10-21T07:40:40Z</dcterms:modified>
</cp:coreProperties>
</file>