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19" autoAdjust="0"/>
    <p:restoredTop sz="94599" autoAdjust="0"/>
  </p:normalViewPr>
  <p:slideViewPr>
    <p:cSldViewPr>
      <p:cViewPr>
        <p:scale>
          <a:sx n="100" d="100"/>
          <a:sy n="100" d="100"/>
        </p:scale>
        <p:origin x="-126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大数据</a:t>
            </a:r>
            <a:r>
              <a:rPr lang="en-US" altLang="zh-CN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分组</a:t>
            </a:r>
            <a:endParaRPr lang="en-US" altLang="zh-CN" sz="40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特殊功能与技巧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r>
              <a:rPr lang="en-US" altLang="zh-CN" dirty="0" smtClean="0"/>
              <a:t>-5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/>
              <a:t>无分组命令的应用；</a:t>
            </a:r>
            <a:endParaRPr lang="en-US" altLang="zh-CN" sz="2400" dirty="0" smtClean="0"/>
          </a:p>
          <a:p>
            <a:pPr lvl="1">
              <a:lnSpc>
                <a:spcPct val="170000"/>
              </a:lnSpc>
            </a:pPr>
            <a:r>
              <a:rPr lang="zh-CN" altLang="en-US" sz="2000" dirty="0" smtClean="0"/>
              <a:t>实例：中国国内专利与国外来华专利属性比较；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大数据二次</a:t>
            </a:r>
            <a:r>
              <a:rPr lang="zh-CN" altLang="en-US" sz="2400" dirty="0" smtClean="0"/>
              <a:t>分组（分组对象为搜索项）；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在分组结构手工添加一个分组</a:t>
            </a:r>
            <a:endParaRPr lang="en-US" altLang="zh-CN" sz="2400" dirty="0" smtClean="0"/>
          </a:p>
          <a:p>
            <a:pPr lvl="1">
              <a:lnSpc>
                <a:spcPct val="170000"/>
              </a:lnSpc>
            </a:pPr>
            <a:r>
              <a:rPr lang="zh-CN" altLang="en-US" sz="2000" dirty="0" smtClean="0"/>
              <a:t>实例：中国专利制作世界地图：国内外申请人世界分布地图；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匹配相同分组项（组合功能应用）；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1289</TotalTime>
  <Words>88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大数据分组分析-5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44</cp:revision>
  <dcterms:created xsi:type="dcterms:W3CDTF">2015-07-26T03:25:51Z</dcterms:created>
  <dcterms:modified xsi:type="dcterms:W3CDTF">2015-10-23T09:33:13Z</dcterms:modified>
</cp:coreProperties>
</file>