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582" autoAdjust="0"/>
    <p:restoredTop sz="94599" autoAdjust="0"/>
  </p:normalViewPr>
  <p:slideViewPr>
    <p:cSldViewPr>
      <p:cViewPr>
        <p:scale>
          <a:sx n="100" d="100"/>
          <a:sy n="100" d="100"/>
        </p:scale>
        <p:origin x="-1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数据导入与导出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 smtClean="0"/>
              <a:t>导</a:t>
            </a:r>
            <a:r>
              <a:rPr lang="zh-CN" altLang="en-US" sz="4000" dirty="0" smtClean="0"/>
              <a:t>入分类器</a:t>
            </a:r>
            <a:endParaRPr lang="en-US" altLang="zh-CN" sz="4000" dirty="0" smtClean="0"/>
          </a:p>
          <a:p>
            <a:pPr>
              <a:lnSpc>
                <a:spcPct val="200000"/>
              </a:lnSpc>
            </a:pPr>
            <a:r>
              <a:rPr lang="zh-CN" altLang="en-US" sz="4000" dirty="0" smtClean="0"/>
              <a:t>导出文件格式（下载）</a:t>
            </a:r>
            <a:endParaRPr lang="en-US" altLang="zh-CN" sz="4000" dirty="0" smtClean="0"/>
          </a:p>
          <a:p>
            <a:pPr>
              <a:lnSpc>
                <a:spcPct val="200000"/>
              </a:lnSpc>
            </a:pPr>
            <a:r>
              <a:rPr lang="zh-CN" altLang="en-US" sz="4000" dirty="0" smtClean="0"/>
              <a:t>上</a:t>
            </a:r>
            <a:r>
              <a:rPr lang="zh-CN" altLang="en-US" sz="4000" dirty="0" smtClean="0"/>
              <a:t>传数据的方法</a:t>
            </a:r>
            <a:endParaRPr lang="en-US" altLang="zh-CN" sz="4000" dirty="0" smtClean="0"/>
          </a:p>
          <a:p>
            <a:pPr>
              <a:lnSpc>
                <a:spcPct val="200000"/>
              </a:lnSpc>
              <a:buNone/>
            </a:pP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数据导入与导出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zh-CN" altLang="en-US" sz="4400" dirty="0" smtClean="0">
                <a:solidFill>
                  <a:srgbClr val="C00000"/>
                </a:solidFill>
              </a:rPr>
              <a:t>导</a:t>
            </a:r>
            <a:r>
              <a:rPr lang="zh-CN" altLang="en-US" sz="4400" dirty="0" smtClean="0">
                <a:solidFill>
                  <a:srgbClr val="C00000"/>
                </a:solidFill>
              </a:rPr>
              <a:t>入分类器</a:t>
            </a:r>
            <a:endParaRPr lang="en-US" altLang="zh-CN" sz="4400" dirty="0" smtClean="0">
              <a:solidFill>
                <a:srgbClr val="C00000"/>
              </a:solidFill>
            </a:endParaRPr>
          </a:p>
          <a:p>
            <a:pPr lvl="1">
              <a:lnSpc>
                <a:spcPct val="200000"/>
              </a:lnSpc>
            </a:pPr>
            <a:r>
              <a:rPr lang="zh-CN" altLang="en-US" sz="4000" dirty="0" smtClean="0"/>
              <a:t>检索结果</a:t>
            </a:r>
            <a:r>
              <a:rPr lang="zh-CN" altLang="en-US" sz="4000" dirty="0" smtClean="0"/>
              <a:t>导入</a:t>
            </a:r>
            <a:endParaRPr lang="en-US" altLang="zh-CN" sz="4000" dirty="0" smtClean="0"/>
          </a:p>
          <a:p>
            <a:pPr lvl="1">
              <a:lnSpc>
                <a:spcPct val="200000"/>
              </a:lnSpc>
            </a:pPr>
            <a:r>
              <a:rPr lang="zh-CN" altLang="en-US" sz="4000" dirty="0" smtClean="0"/>
              <a:t>文件</a:t>
            </a:r>
            <a:r>
              <a:rPr lang="zh-CN" altLang="en-US" sz="4000" dirty="0" smtClean="0"/>
              <a:t>导入</a:t>
            </a:r>
            <a:endParaRPr lang="en-US" altLang="zh-CN" sz="4000" dirty="0" smtClean="0"/>
          </a:p>
          <a:p>
            <a:pPr lvl="1">
              <a:lnSpc>
                <a:spcPct val="200000"/>
              </a:lnSpc>
            </a:pPr>
            <a:r>
              <a:rPr lang="zh-CN" altLang="en-US" sz="4000" dirty="0" smtClean="0"/>
              <a:t>剪贴板</a:t>
            </a:r>
            <a:r>
              <a:rPr lang="zh-CN" altLang="en-US" sz="4000" dirty="0" smtClean="0"/>
              <a:t>导入</a:t>
            </a:r>
            <a:endParaRPr lang="en-US" altLang="zh-CN" sz="4000" dirty="0" smtClean="0"/>
          </a:p>
          <a:p>
            <a:pPr lvl="1">
              <a:lnSpc>
                <a:spcPct val="200000"/>
              </a:lnSpc>
            </a:pP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数据导入与导出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zh-CN" altLang="en-US" sz="4400" dirty="0" smtClean="0">
                <a:solidFill>
                  <a:srgbClr val="C00000"/>
                </a:solidFill>
              </a:rPr>
              <a:t>导出文件格式（下载）</a:t>
            </a:r>
            <a:endParaRPr lang="en-US" altLang="zh-CN" sz="4400" dirty="0" smtClean="0">
              <a:solidFill>
                <a:srgbClr val="C00000"/>
              </a:solidFill>
            </a:endParaRPr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文本文件：</a:t>
            </a:r>
            <a:r>
              <a:rPr lang="en-US" altLang="zh-CN" sz="2000" dirty="0" smtClean="0"/>
              <a:t>TXT</a:t>
            </a:r>
            <a:r>
              <a:rPr lang="en-US" altLang="zh-CN" sz="2000" dirty="0" smtClean="0"/>
              <a:t>(</a:t>
            </a:r>
            <a:r>
              <a:rPr lang="zh-CN" altLang="en-US" sz="2000" dirty="0" smtClean="0"/>
              <a:t>公开号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 、</a:t>
            </a:r>
            <a:r>
              <a:rPr lang="en-US" altLang="zh-CN" sz="2000" dirty="0" smtClean="0"/>
              <a:t>TXT</a:t>
            </a:r>
            <a:r>
              <a:rPr lang="en-US" altLang="zh-CN" sz="2000" dirty="0" smtClean="0"/>
              <a:t>(</a:t>
            </a:r>
            <a:r>
              <a:rPr lang="zh-CN" altLang="en-US" sz="2000" dirty="0" smtClean="0"/>
              <a:t>著录项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CSV</a:t>
            </a:r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客户端文件：*</a:t>
            </a:r>
            <a:r>
              <a:rPr lang="en-US" altLang="zh-CN" sz="2000" dirty="0" smtClean="0"/>
              <a:t>.pc  *.cls  *.tpl</a:t>
            </a:r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Word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DOC</a:t>
            </a:r>
            <a:r>
              <a:rPr lang="en-US" altLang="zh-CN" sz="2000" dirty="0" smtClean="0"/>
              <a:t> </a:t>
            </a:r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Excel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XLS</a:t>
            </a:r>
            <a:r>
              <a:rPr lang="en-US" altLang="zh-CN" sz="2000" dirty="0" smtClean="0"/>
              <a:t> </a:t>
            </a:r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智能库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 HTML</a:t>
            </a:r>
            <a:r>
              <a:rPr lang="zh-CN" altLang="en-US" sz="2000" dirty="0" smtClean="0"/>
              <a:t>（全文）、</a:t>
            </a:r>
            <a:r>
              <a:rPr lang="en-US" altLang="zh-CN" sz="2000" dirty="0" smtClean="0"/>
              <a:t>PDF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GIF</a:t>
            </a:r>
            <a:r>
              <a:rPr lang="zh-CN" altLang="en-US" sz="2000" dirty="0" smtClean="0"/>
              <a:t>（插图）、</a:t>
            </a:r>
            <a:r>
              <a:rPr lang="en-US" altLang="zh-CN" sz="2000" dirty="0" smtClean="0"/>
              <a:t>XLS</a:t>
            </a:r>
            <a:r>
              <a:rPr lang="zh-CN" altLang="en-US" sz="2000" dirty="0" smtClean="0"/>
              <a:t>（总索引表）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endParaRPr lang="en-US" altLang="zh-CN" sz="4000" dirty="0" smtClean="0"/>
          </a:p>
          <a:p>
            <a:pPr lvl="1">
              <a:lnSpc>
                <a:spcPct val="200000"/>
              </a:lnSpc>
            </a:pP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数据导入与导出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4400" dirty="0" smtClean="0">
                <a:solidFill>
                  <a:srgbClr val="C00000"/>
                </a:solidFill>
              </a:rPr>
              <a:t>上</a:t>
            </a:r>
            <a:r>
              <a:rPr lang="zh-CN" altLang="en-US" sz="4400" dirty="0" smtClean="0">
                <a:solidFill>
                  <a:srgbClr val="C00000"/>
                </a:solidFill>
              </a:rPr>
              <a:t>传数据的方法</a:t>
            </a:r>
            <a:endParaRPr lang="en-US" altLang="zh-CN" sz="4400" dirty="0" smtClean="0">
              <a:solidFill>
                <a:srgbClr val="C00000"/>
              </a:solidFill>
            </a:endParaRPr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文件上传到检索界面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文件导入到分类器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利用缓存列表加载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endParaRPr lang="en-US" altLang="zh-CN" sz="4000" dirty="0" smtClean="0"/>
          </a:p>
          <a:p>
            <a:pPr lvl="1">
              <a:lnSpc>
                <a:spcPct val="200000"/>
              </a:lnSpc>
            </a:pP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数据导入与导出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276</TotalTime>
  <Words>141</Words>
  <Application>Microsoft Office PowerPoint</Application>
  <PresentationFormat>全屏显示(4:3)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客户端软件视频教程 </vt:lpstr>
      <vt:lpstr>数据导入与导出</vt:lpstr>
      <vt:lpstr>数据导入与导出</vt:lpstr>
      <vt:lpstr>数据导入与导出</vt:lpstr>
      <vt:lpstr>数据导入与导出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26</cp:revision>
  <dcterms:created xsi:type="dcterms:W3CDTF">2015-07-26T03:25:51Z</dcterms:created>
  <dcterms:modified xsi:type="dcterms:W3CDTF">2015-07-26T08:02:26Z</dcterms:modified>
</cp:coreProperties>
</file>