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-126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2015/8/10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功效矩阵分析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/>
              <a:t>功效矩阵分析是搜索</a:t>
            </a:r>
            <a:r>
              <a:rPr lang="en-US" altLang="zh-CN" sz="2000" dirty="0" smtClean="0"/>
              <a:t>&amp;</a:t>
            </a:r>
            <a:r>
              <a:rPr lang="zh-CN" altLang="en-US" sz="2000" dirty="0" smtClean="0"/>
              <a:t>分组中方案分组一种扩充应用；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r>
              <a:rPr lang="zh-CN" altLang="en-US" sz="2000" dirty="0" smtClean="0"/>
              <a:t>自动叉积运算、自动出图、导出分组结构的</a:t>
            </a:r>
            <a:r>
              <a:rPr lang="en-US" altLang="zh-CN" sz="2000" dirty="0" smtClean="0"/>
              <a:t>Excel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>
              <a:lnSpc>
                <a:spcPct val="200000"/>
              </a:lnSpc>
            </a:pPr>
            <a:endParaRPr lang="en-US" altLang="zh-CN" sz="4000" dirty="0" smtClean="0"/>
          </a:p>
          <a:p>
            <a:pPr>
              <a:lnSpc>
                <a:spcPct val="200000"/>
              </a:lnSpc>
            </a:pPr>
            <a:endParaRPr lang="zh-CN" altLang="en-US" sz="4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功效矩阵分析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4875" y="3048000"/>
            <a:ext cx="3421380" cy="240030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8675" y="3048000"/>
            <a:ext cx="3695700" cy="246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306</TotalTime>
  <Words>48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功效矩阵分析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30</cp:revision>
  <dcterms:created xsi:type="dcterms:W3CDTF">2015-07-26T03:25:51Z</dcterms:created>
  <dcterms:modified xsi:type="dcterms:W3CDTF">2015-08-10T10:00:24Z</dcterms:modified>
</cp:coreProperties>
</file>