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流记录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/>
              <a:t>流记录功能</a:t>
            </a:r>
            <a:endParaRPr lang="en-US" altLang="zh-CN" sz="2800" dirty="0" smtClean="0"/>
          </a:p>
          <a:p>
            <a:pPr lvl="1">
              <a:lnSpc>
                <a:spcPct val="200000"/>
              </a:lnSpc>
            </a:pPr>
            <a:r>
              <a:rPr lang="zh-CN" altLang="en-US" sz="2400" dirty="0" smtClean="0"/>
              <a:t>记忆一系列检索式及检索结果，并自动输出到</a:t>
            </a:r>
            <a:r>
              <a:rPr lang="en-US" altLang="zh-CN" sz="2400" dirty="0" smtClean="0"/>
              <a:t>Excel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zh-CN" altLang="en-US" sz="2800" dirty="0" smtClean="0"/>
              <a:t>问题</a:t>
            </a:r>
            <a:endParaRPr lang="en-US" altLang="zh-CN" sz="2800" dirty="0" smtClean="0"/>
          </a:p>
          <a:p>
            <a:pPr marL="850392" lvl="1" indent="-457200">
              <a:lnSpc>
                <a:spcPct val="200000"/>
              </a:lnSpc>
              <a:buFont typeface="+mj-lt"/>
              <a:buAutoNum type="arabicPeriod"/>
            </a:pPr>
            <a:r>
              <a:rPr lang="en-US" altLang="zh-CN" sz="2400" dirty="0" smtClean="0"/>
              <a:t>H04l 2015</a:t>
            </a:r>
            <a:r>
              <a:rPr lang="zh-CN" altLang="en-US" sz="2400" dirty="0" smtClean="0"/>
              <a:t>年海尔、海信、美的、格力、三星这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家公司专利公开量？</a:t>
            </a:r>
            <a:endParaRPr lang="en-US" altLang="zh-CN" sz="2400" dirty="0" smtClean="0"/>
          </a:p>
          <a:p>
            <a:pPr marL="850392" lvl="1" indent="-457200">
              <a:lnSpc>
                <a:spcPct val="200000"/>
              </a:lnSpc>
              <a:buFont typeface="+mj-lt"/>
              <a:buAutoNum type="arabicPeriod"/>
            </a:pPr>
            <a:r>
              <a:rPr lang="zh-CN" altLang="en-US" sz="2400" dirty="0" smtClean="0"/>
              <a:t>华</a:t>
            </a:r>
            <a:r>
              <a:rPr lang="zh-CN" altLang="en-US" sz="2400" dirty="0" smtClean="0"/>
              <a:t>为专利进入</a:t>
            </a:r>
            <a:r>
              <a:rPr lang="en-US" altLang="zh-CN" sz="2400" dirty="0" smtClean="0"/>
              <a:t>US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WO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EP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KR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JP</a:t>
            </a:r>
            <a:r>
              <a:rPr lang="zh-CN" altLang="en-US" sz="2400" dirty="0" smtClean="0"/>
              <a:t>的同族专利？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流记录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297</TotalTime>
  <Words>73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流记录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29</cp:revision>
  <dcterms:created xsi:type="dcterms:W3CDTF">2015-07-26T03:25:51Z</dcterms:created>
  <dcterms:modified xsi:type="dcterms:W3CDTF">2015-07-27T05:25:05Z</dcterms:modified>
</cp:coreProperties>
</file>