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26" y="11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搜索分组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/>
              <a:t>搜索分组与分组的区别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分组的分组项固定，搜索分组人为设定分组项，分组项可以是任何检索式；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分组对象可以是分类器节点</a:t>
            </a:r>
            <a:r>
              <a:rPr lang="zh-CN" altLang="en-US" sz="2400" smtClean="0"/>
              <a:t>、</a:t>
            </a:r>
            <a:r>
              <a:rPr lang="zh-CN" altLang="en-US" sz="2400" smtClean="0"/>
              <a:t>远程界面</a:t>
            </a:r>
            <a:r>
              <a:rPr lang="zh-CN" altLang="en-US" sz="2400" dirty="0" smtClean="0"/>
              <a:t>（搜索界面）；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分组方案可以保存、重复使用。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搜索分组操作演示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搜索分组数据对象：节点数据、远程数据；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搜索分组窗口介绍：条件框、标记选项、数据多用、子节点、删除余项；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制作分组方案（</a:t>
            </a:r>
            <a:r>
              <a:rPr lang="en-US" altLang="zh-CN" sz="2400" dirty="0" err="1" smtClean="0"/>
              <a:t>tpl</a:t>
            </a:r>
            <a:r>
              <a:rPr lang="zh-CN" altLang="en-US" sz="2400" dirty="0" smtClean="0"/>
              <a:t>）；</a:t>
            </a: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搜索分组</a:t>
            </a:r>
            <a:r>
              <a:rPr lang="en-US" altLang="zh-CN" dirty="0" smtClean="0"/>
              <a:t>-</a:t>
            </a:r>
            <a:r>
              <a:rPr lang="zh-CN" altLang="en-US" dirty="0" smtClean="0"/>
              <a:t>第一节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312</TotalTime>
  <Words>112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搜索分组-第一节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31</cp:revision>
  <dcterms:created xsi:type="dcterms:W3CDTF">2015-07-26T03:25:51Z</dcterms:created>
  <dcterms:modified xsi:type="dcterms:W3CDTF">2015-08-05T09:08:04Z</dcterms:modified>
</cp:coreProperties>
</file>