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</a:t>
            </a:r>
            <a:r>
              <a:rPr lang="zh-CN" altLang="en-US" sz="3200" dirty="0" smtClean="0"/>
              <a:t>视频</a:t>
            </a:r>
            <a:r>
              <a:rPr lang="zh-CN" altLang="en-US" sz="3200" dirty="0" smtClean="0"/>
              <a:t>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快捷功能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/>
              <a:t>快速展开当前页结果所有专利：摘要、权利要求、插图等；</a:t>
            </a:r>
            <a:endParaRPr lang="en-US" altLang="zh-CN" sz="2800" dirty="0" smtClean="0"/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快速浏览当前页全部专利全文；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全文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首</a:t>
            </a:r>
            <a:r>
              <a:rPr lang="zh-CN" altLang="en-US" sz="2400" dirty="0" smtClean="0"/>
              <a:t>图</a:t>
            </a:r>
            <a:r>
              <a:rPr lang="en-US" altLang="zh-CN" sz="2400" dirty="0" smtClean="0"/>
              <a:t>+</a:t>
            </a:r>
            <a:r>
              <a:rPr lang="zh-CN" altLang="en-US" sz="2400" dirty="0" smtClean="0"/>
              <a:t>（摘要 或、插图等其它标签</a:t>
            </a:r>
            <a:r>
              <a:rPr lang="en-US" altLang="zh-CN" sz="2400" dirty="0" smtClean="0"/>
              <a:t>)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指</a:t>
            </a:r>
            <a:r>
              <a:rPr lang="zh-CN" altLang="en-US" sz="2800" dirty="0" smtClean="0"/>
              <a:t>定四篇专利插图比对；</a:t>
            </a:r>
            <a:endParaRPr lang="en-US" altLang="zh-CN" sz="2800" dirty="0" smtClean="0"/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所有结果快速浏览全文；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高亮关键词、关键词统计、置顶某篇专利等、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其它快捷功能；</a:t>
            </a:r>
            <a:endParaRPr lang="en-US" altLang="zh-CN" sz="28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快捷功能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352</TotalTime>
  <Words>85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WEB版视频教程 </vt:lpstr>
      <vt:lpstr>快捷功能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31</cp:revision>
  <dcterms:created xsi:type="dcterms:W3CDTF">2015-07-26T03:25:51Z</dcterms:created>
  <dcterms:modified xsi:type="dcterms:W3CDTF">2015-08-01T08:15:02Z</dcterms:modified>
</cp:coreProperties>
</file>