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主权利要求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主权利要求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676400"/>
            <a:ext cx="73914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285875" y="2686050"/>
            <a:ext cx="838200" cy="1524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500" y="3771900"/>
            <a:ext cx="685800" cy="15240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71600" y="5410200"/>
            <a:ext cx="1143000" cy="22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专利度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743200" y="5410200"/>
            <a:ext cx="1143000" cy="228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86225" y="5410200"/>
            <a:ext cx="1143000" cy="2286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N</a:t>
            </a:r>
            <a:r>
              <a:rPr lang="zh-CN" altLang="en-US" dirty="0" smtClean="0"/>
              <a:t>介搜索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33800" y="3581400"/>
            <a:ext cx="381000" cy="1524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10200" y="5410200"/>
            <a:ext cx="1143000" cy="228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主权对比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734175" y="5410200"/>
            <a:ext cx="1143000" cy="2286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图片</a:t>
            </a:r>
            <a:r>
              <a:rPr lang="zh-CN" altLang="en-US" dirty="0" smtClean="0"/>
              <a:t>对比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91000" y="2695575"/>
            <a:ext cx="381000" cy="15240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箭头 16"/>
          <p:cNvSpPr/>
          <p:nvPr/>
        </p:nvSpPr>
        <p:spPr>
          <a:xfrm>
            <a:off x="2162175" y="2686050"/>
            <a:ext cx="152400" cy="1524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箭头 17"/>
          <p:cNvSpPr/>
          <p:nvPr/>
        </p:nvSpPr>
        <p:spPr>
          <a:xfrm>
            <a:off x="4629150" y="2695575"/>
            <a:ext cx="152400" cy="1524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箭头 18"/>
          <p:cNvSpPr/>
          <p:nvPr/>
        </p:nvSpPr>
        <p:spPr>
          <a:xfrm>
            <a:off x="1714500" y="3762375"/>
            <a:ext cx="152400" cy="1524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箭头 19"/>
          <p:cNvSpPr/>
          <p:nvPr/>
        </p:nvSpPr>
        <p:spPr>
          <a:xfrm>
            <a:off x="4191000" y="3571875"/>
            <a:ext cx="152400" cy="1524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377</TotalTime>
  <Words>29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WEB版视频教程 </vt:lpstr>
      <vt:lpstr>主权利要求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33</cp:revision>
  <dcterms:created xsi:type="dcterms:W3CDTF">2015-07-26T03:25:51Z</dcterms:created>
  <dcterms:modified xsi:type="dcterms:W3CDTF">2015-08-01T09:45:53Z</dcterms:modified>
</cp:coreProperties>
</file>