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2" autoAdjust="0"/>
  </p:normalViewPr>
  <p:slideViewPr>
    <p:cSldViewPr>
      <p:cViewPr>
        <p:scale>
          <a:sx n="80" d="100"/>
          <a:sy n="80" d="100"/>
        </p:scale>
        <p:origin x="-2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31AD5-07E2-42C6-B440-BB407075E488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1BF87-2623-428A-B50D-F52AE4BB97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BF87-2623-428A-B50D-F52AE4BB978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 dirty="0" smtClean="0"/>
              <a:t>WEB</a:t>
            </a:r>
            <a:r>
              <a:rPr lang="zh-CN" altLang="en-US" sz="3200" dirty="0" smtClean="0"/>
              <a:t>版视频教程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600200"/>
            <a:ext cx="7772400" cy="1829761"/>
          </a:xfrm>
          <a:prstGeom prst="rect">
            <a:avLst/>
          </a:prstGeom>
        </p:spPr>
        <p:txBody>
          <a:bodyPr vert="horz" anchor="b">
            <a:normAutofit fontScale="92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可视化检索</a:t>
            </a:r>
            <a:r>
              <a:rPr lang="en-US" altLang="zh-CN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visualize</a:t>
            </a:r>
            <a:endParaRPr lang="en-US" altLang="zh-CN" sz="6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可视化检索</a:t>
            </a:r>
            <a:r>
              <a:rPr lang="en-US" altLang="zh-CN" sz="4400" dirty="0" smtClean="0"/>
              <a:t>visualize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控制栏介绍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检索框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/>
              <a:t>参数设置框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可视化动态互动动画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统计输出栏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400" dirty="0" smtClean="0"/>
              <a:t>技术点分布图</a:t>
            </a: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zh-CN" altLang="en-US" sz="4400" dirty="0" smtClean="0"/>
              <a:t>可视化检索</a:t>
            </a:r>
            <a:r>
              <a:rPr lang="en-US" altLang="zh-CN" sz="4400" dirty="0" smtClean="0"/>
              <a:t>visualize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Top 4 assignee  </a:t>
            </a:r>
            <a:r>
              <a:rPr lang="zh-CN" altLang="en-US" sz="2400" dirty="0" smtClean="0"/>
              <a:t>输入语法及含义</a:t>
            </a:r>
            <a:endParaRPr lang="en-US" altLang="zh-CN" sz="24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A</a:t>
            </a:r>
            <a:r>
              <a:rPr lang="zh-CN" altLang="en-US" sz="2000" dirty="0" smtClean="0"/>
              <a:t>：检索主题以公司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为主分析可视化视图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A |</a:t>
            </a: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B</a:t>
            </a:r>
            <a:r>
              <a:rPr lang="zh-CN" altLang="en-US" sz="2000" dirty="0" smtClean="0"/>
              <a:t>：公司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与公司</a:t>
            </a:r>
            <a:r>
              <a:rPr lang="en-US" altLang="zh-CN" sz="2000" dirty="0" smtClean="0"/>
              <a:t>B</a:t>
            </a:r>
            <a:r>
              <a:rPr lang="zh-CN" altLang="en-US" sz="2000" dirty="0" smtClean="0"/>
              <a:t>竞争分析可视化视图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A |~</a:t>
            </a: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B</a:t>
            </a:r>
            <a:r>
              <a:rPr lang="zh-CN" altLang="en-US" sz="2000" dirty="0" smtClean="0"/>
              <a:t> </a:t>
            </a:r>
            <a:r>
              <a:rPr lang="zh-CN" altLang="en-US" sz="2000" dirty="0" smtClean="0"/>
              <a:t>：公司</a:t>
            </a:r>
            <a:r>
              <a:rPr lang="en-US" altLang="zh-CN" sz="2000" dirty="0" smtClean="0"/>
              <a:t>A </a:t>
            </a:r>
            <a:r>
              <a:rPr lang="zh-CN" altLang="en-US" sz="2000" dirty="0" smtClean="0"/>
              <a:t>领先公司</a:t>
            </a:r>
            <a:r>
              <a:rPr lang="en-US" altLang="zh-CN" sz="2000" dirty="0" smtClean="0"/>
              <a:t>B</a:t>
            </a:r>
            <a:r>
              <a:rPr lang="zh-CN" altLang="en-US" sz="2000" dirty="0" smtClean="0"/>
              <a:t>竞争分析可视化视图</a:t>
            </a:r>
            <a:endParaRPr lang="en-US" altLang="zh-CN" sz="2000" dirty="0" smtClean="0">
              <a:solidFill>
                <a:srgbClr val="7030A0"/>
              </a:solidFill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A.1</a:t>
            </a:r>
            <a:r>
              <a:rPr lang="zh-CN" altLang="en-US" sz="2000" dirty="0" smtClean="0"/>
              <a:t>：公司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所有排位第一的技术分布可视化视图</a:t>
            </a:r>
            <a:endParaRPr lang="en-US" altLang="zh-CN" sz="2000" dirty="0" smtClean="0"/>
          </a:p>
          <a:p>
            <a:pPr lvl="1">
              <a:lnSpc>
                <a:spcPct val="200000"/>
              </a:lnSpc>
            </a:pPr>
            <a:r>
              <a:rPr lang="zh-CN" altLang="en-US" sz="2000" dirty="0" smtClean="0">
                <a:solidFill>
                  <a:srgbClr val="7030A0"/>
                </a:solidFill>
              </a:rPr>
              <a:t>公司</a:t>
            </a:r>
            <a:r>
              <a:rPr lang="en-US" altLang="zh-CN" sz="2000" dirty="0" smtClean="0">
                <a:solidFill>
                  <a:srgbClr val="7030A0"/>
                </a:solidFill>
              </a:rPr>
              <a:t>A.1.3</a:t>
            </a:r>
            <a:r>
              <a:rPr lang="zh-CN" altLang="en-US" sz="2000" dirty="0" smtClean="0"/>
              <a:t>：公司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最近三年专利申请量至少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篇的技术分布视图</a:t>
            </a:r>
            <a:endParaRPr lang="en-US" altLang="zh-CN" sz="20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1666</TotalTime>
  <Words>121</Words>
  <Application>Microsoft Office PowerPoint</Application>
  <PresentationFormat>全屏显示(4:3)</PresentationFormat>
  <Paragraphs>29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聚合</vt:lpstr>
      <vt:lpstr>WEB版视频教程 </vt:lpstr>
      <vt:lpstr>可视化检索visualize</vt:lpstr>
      <vt:lpstr>可视化检索visualize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46</cp:revision>
  <dcterms:created xsi:type="dcterms:W3CDTF">2015-07-26T03:25:51Z</dcterms:created>
  <dcterms:modified xsi:type="dcterms:W3CDTF">2015-10-27T10:17:19Z</dcterms:modified>
</cp:coreProperties>
</file>