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14" y="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828800"/>
            <a:ext cx="7772400" cy="1829761"/>
          </a:xfrm>
          <a:prstGeom prst="rect">
            <a:avLst/>
          </a:prstGeom>
        </p:spPr>
        <p:txBody>
          <a:bodyPr vert="horz" anchor="b">
            <a:normAutofit fontScale="925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个人定制分类</a:t>
            </a:r>
            <a:endParaRPr lang="en-US" altLang="zh-CN" sz="6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即</a:t>
            </a: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主题导航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个人定制分类即主题导航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5850" y="1533525"/>
            <a:ext cx="69723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5562600" y="1600200"/>
            <a:ext cx="457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52800" y="2486025"/>
            <a:ext cx="990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895600"/>
            <a:ext cx="22002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723</TotalTime>
  <Words>24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WEB版视频教程 </vt:lpstr>
      <vt:lpstr>个人定制分类即主题导航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36</cp:revision>
  <dcterms:created xsi:type="dcterms:W3CDTF">2015-07-26T03:25:51Z</dcterms:created>
  <dcterms:modified xsi:type="dcterms:W3CDTF">2015-08-25T11:29:22Z</dcterms:modified>
</cp:coreProperties>
</file>