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620" autoAdjust="0"/>
  </p:normalViewPr>
  <p:slideViewPr>
    <p:cSldViewPr>
      <p:cViewPr>
        <p:scale>
          <a:sx n="100" d="100"/>
          <a:sy n="100" d="100"/>
        </p:scale>
        <p:origin x="-126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导入专利簇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2057400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 smtClean="0"/>
              <a:t>原理</a:t>
            </a:r>
            <a:endParaRPr lang="en-US" altLang="zh-CN" sz="1400" dirty="0" smtClean="0"/>
          </a:p>
          <a:p>
            <a:pPr lvl="1">
              <a:lnSpc>
                <a:spcPct val="200000"/>
              </a:lnSpc>
            </a:pPr>
            <a:r>
              <a:rPr lang="zh-CN" altLang="en-US" sz="1200" dirty="0" smtClean="0"/>
              <a:t>给定任意个专利，自动抓取这（个）组专利的同族、引用、被引用的专利集合</a:t>
            </a:r>
            <a:endParaRPr lang="en-US" altLang="zh-CN" sz="1200" dirty="0" smtClean="0"/>
          </a:p>
          <a:p>
            <a:pPr>
              <a:lnSpc>
                <a:spcPct val="200000"/>
              </a:lnSpc>
            </a:pPr>
            <a:r>
              <a:rPr lang="zh-CN" altLang="en-US" sz="1600" dirty="0" smtClean="0"/>
              <a:t>应用</a:t>
            </a:r>
            <a:endParaRPr lang="en-US" altLang="zh-CN" sz="1600" dirty="0" smtClean="0"/>
          </a:p>
          <a:p>
            <a:pPr lvl="1">
              <a:lnSpc>
                <a:spcPct val="200000"/>
              </a:lnSpc>
            </a:pPr>
            <a:r>
              <a:rPr lang="zh-CN" altLang="en-US" sz="1200" dirty="0" smtClean="0"/>
              <a:t>按</a:t>
            </a:r>
            <a:r>
              <a:rPr lang="zh-CN" altLang="en-US" sz="1200" dirty="0" smtClean="0"/>
              <a:t>需分组：掌握同族分布、引用分布、被引用公司、国家分布等等</a:t>
            </a:r>
            <a:endParaRPr lang="en-US" altLang="zh-CN" sz="1200" dirty="0" smtClean="0"/>
          </a:p>
          <a:p>
            <a:pPr>
              <a:lnSpc>
                <a:spcPct val="200000"/>
              </a:lnSpc>
              <a:buNone/>
            </a:pP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zh-CN" altLang="en-US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导</a:t>
            </a:r>
            <a:r>
              <a:rPr lang="zh-CN" altLang="en-US" dirty="0" smtClean="0"/>
              <a:t>入专利簇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571625"/>
            <a:ext cx="565785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ann</a:t>
            </a:r>
            <a:r>
              <a:rPr lang="en-US" altLang="zh-CN" dirty="0" smtClean="0"/>
              <a:t>/</a:t>
            </a:r>
            <a:r>
              <a:rPr lang="zh-CN" altLang="en-US" dirty="0" smtClean="0"/>
              <a:t>华为 </a:t>
            </a:r>
            <a:r>
              <a:rPr lang="en-US" altLang="zh-CN" dirty="0" smtClean="0"/>
              <a:t>and g/ref-d and </a:t>
            </a:r>
            <a:r>
              <a:rPr lang="en-US" altLang="zh-CN" dirty="0" err="1" smtClean="0"/>
              <a:t>isd</a:t>
            </a:r>
            <a:r>
              <a:rPr lang="en-US" altLang="zh-CN" dirty="0" smtClean="0"/>
              <a:t>/2005 and </a:t>
            </a:r>
            <a:r>
              <a:rPr lang="en-US" altLang="zh-CN" dirty="0" smtClean="0"/>
              <a:t>top/5 and db/us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华为</a:t>
            </a:r>
            <a:r>
              <a:rPr lang="en-US" altLang="zh-CN" dirty="0" smtClean="0"/>
              <a:t>2005</a:t>
            </a:r>
            <a:r>
              <a:rPr lang="zh-CN" altLang="en-US" dirty="0" smtClean="0"/>
              <a:t>年，被引用最多的前五篇专利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等级分组含义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0 </a:t>
            </a:r>
            <a:r>
              <a:rPr lang="zh-CN" altLang="en-US" dirty="0" smtClean="0"/>
              <a:t>主专利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12 </a:t>
            </a:r>
            <a:r>
              <a:rPr lang="zh-CN" altLang="en-US" dirty="0" smtClean="0"/>
              <a:t>主专利引用的专利集合（</a:t>
            </a:r>
            <a:r>
              <a:rPr lang="en-US" altLang="zh-CN" dirty="0" smtClean="0"/>
              <a:t>C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13 </a:t>
            </a:r>
            <a:r>
              <a:rPr lang="zh-CN" altLang="en-US" dirty="0" smtClean="0"/>
              <a:t>主专利的同族集合（</a:t>
            </a:r>
            <a:r>
              <a:rPr lang="en-US" altLang="zh-CN" dirty="0" smtClean="0"/>
              <a:t>F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14 </a:t>
            </a:r>
            <a:r>
              <a:rPr lang="zh-CN" altLang="en-US" dirty="0" smtClean="0"/>
              <a:t>引用主专利的专利集合（</a:t>
            </a:r>
            <a:r>
              <a:rPr lang="en-US" altLang="zh-CN" dirty="0" smtClean="0"/>
              <a:t>D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导入专利簇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552</TotalTime>
  <Words>127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聚合</vt:lpstr>
      <vt:lpstr>客户端软件视频教程 </vt:lpstr>
      <vt:lpstr>导入专利簇</vt:lpstr>
      <vt:lpstr>导入专利簇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32</cp:revision>
  <dcterms:created xsi:type="dcterms:W3CDTF">2015-07-26T03:25:51Z</dcterms:created>
  <dcterms:modified xsi:type="dcterms:W3CDTF">2015-07-29T07:47:30Z</dcterms:modified>
</cp:coreProperties>
</file>