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37" autoAdjust="0"/>
  </p:normalViewPr>
  <p:slideViewPr>
    <p:cSldViewPr>
      <p:cViewPr>
        <p:scale>
          <a:sx n="100" d="100"/>
          <a:sy n="100" d="100"/>
        </p:scale>
        <p:origin x="-114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 fontScale="92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透析</a:t>
            </a: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2015</a:t>
            </a: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年专利交易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透析</a:t>
            </a:r>
            <a:r>
              <a:rPr lang="en-US" altLang="zh-CN" dirty="0" smtClean="0"/>
              <a:t>2015</a:t>
            </a:r>
            <a:r>
              <a:rPr lang="zh-CN" altLang="en-US" dirty="0" smtClean="0"/>
              <a:t>年中国专利交易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公司专利获取策略分析（</a:t>
            </a:r>
            <a:r>
              <a:rPr lang="en-US" altLang="zh-CN" dirty="0" smtClean="0"/>
              <a:t>Patent Acquisition Strategies Analysis</a:t>
            </a:r>
            <a:r>
              <a:rPr lang="zh-CN" altLang="en-US" dirty="0" smtClean="0"/>
              <a:t>）由下列四部分：</a:t>
            </a:r>
            <a:endParaRPr lang="en-US" altLang="zh-CN" dirty="0" smtClean="0"/>
          </a:p>
          <a:p>
            <a:pPr lvl="1">
              <a:lnSpc>
                <a:spcPct val="200000"/>
              </a:lnSpc>
            </a:pPr>
            <a:r>
              <a:rPr lang="zh-CN" altLang="en-US" dirty="0" smtClean="0"/>
              <a:t>出让专利分析</a:t>
            </a:r>
            <a:r>
              <a:rPr lang="zh-CN" altLang="en-US" dirty="0" smtClean="0"/>
              <a:t>；</a:t>
            </a:r>
            <a:r>
              <a:rPr lang="en-US" altLang="zh-CN" dirty="0" smtClean="0"/>
              <a:t>LSD/</a:t>
            </a:r>
            <a:endParaRPr lang="en-US" altLang="zh-CN" dirty="0" smtClean="0"/>
          </a:p>
          <a:p>
            <a:pPr lvl="1">
              <a:lnSpc>
                <a:spcPct val="200000"/>
              </a:lnSpc>
            </a:pPr>
            <a:r>
              <a:rPr lang="zh-CN" altLang="en-US" dirty="0" smtClean="0"/>
              <a:t>受让公司分析；</a:t>
            </a:r>
            <a:endParaRPr lang="en-US" altLang="zh-CN" dirty="0" smtClean="0"/>
          </a:p>
          <a:p>
            <a:pPr lvl="1">
              <a:lnSpc>
                <a:spcPct val="200000"/>
              </a:lnSpc>
            </a:pPr>
            <a:r>
              <a:rPr lang="zh-CN" altLang="en-US" dirty="0" smtClean="0"/>
              <a:t>受让公司与出让公司关系分析；</a:t>
            </a:r>
            <a:endParaRPr lang="en-US" altLang="zh-CN" dirty="0" smtClean="0"/>
          </a:p>
          <a:p>
            <a:pPr lvl="1">
              <a:lnSpc>
                <a:spcPct val="200000"/>
              </a:lnSpc>
            </a:pPr>
            <a:r>
              <a:rPr lang="zh-CN" altLang="en-US" dirty="0" smtClean="0"/>
              <a:t>受让公司获取专利用途分析。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883</TotalTime>
  <Words>67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透析2015年中国专利交易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37</cp:revision>
  <dcterms:created xsi:type="dcterms:W3CDTF">2015-07-26T03:25:51Z</dcterms:created>
  <dcterms:modified xsi:type="dcterms:W3CDTF">2015-08-24T12:13:32Z</dcterms:modified>
</cp:coreProperties>
</file>