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4620" autoAdjust="0"/>
  </p:normalViewPr>
  <p:slideViewPr>
    <p:cSldViewPr>
      <p:cViewPr>
        <p:scale>
          <a:sx n="100" d="100"/>
          <a:sy n="100" d="100"/>
        </p:scale>
        <p:origin x="-12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2015/10/24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dirty="0" smtClean="0"/>
              <a:t>客户端软件视频教程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组合</a:t>
            </a: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功能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组合功能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22"/>
          <p:cNvSpPr/>
          <p:nvPr/>
        </p:nvSpPr>
        <p:spPr>
          <a:xfrm>
            <a:off x="609600" y="1447800"/>
            <a:ext cx="7772400" cy="441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问题：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海尔集团有几十家子公司，专利申请状况有：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lvl="2"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集团名称独立申请；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lvl="2"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子公司独立申请；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lvl="2"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子公司与集团、子公司与子公司之间联合申请；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lvl="2"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公司与集团外企业、大学、研究所等联合申请；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那么如何将海尔的专利分成上述分组，并且找出合作伙伴，哪个子公司与那个合作伙伴做了联合申请？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</a:pPr>
            <a:endParaRPr lang="en-US" altLang="zh-CN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以实例分析，介绍组合功能的应用。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lvl="1"/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lnDef>
      <a:spPr>
        <a:ln>
          <a:headEnd type="none" w="med" len="med"/>
          <a:tailEnd type="triangle" w="med" len="med"/>
        </a:ln>
      </a:spPr>
      <a:bodyPr/>
      <a:lstStyle/>
      <a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641</TotalTime>
  <Words>98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聚合</vt:lpstr>
      <vt:lpstr>客户端软件视频教程 </vt:lpstr>
      <vt:lpstr>组合功能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32</cp:revision>
  <dcterms:created xsi:type="dcterms:W3CDTF">2015-07-26T03:25:51Z</dcterms:created>
  <dcterms:modified xsi:type="dcterms:W3CDTF">2015-10-24T10:11:47Z</dcterms:modified>
</cp:coreProperties>
</file>